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62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20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9A377-DE9E-CF43-B0EA-5512E210B72A}" type="datetimeFigureOut">
              <a:rPr lang="en-US" smtClean="0"/>
              <a:t> 16-05-27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DE0BD-323A-974C-8355-093C5235B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009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DE0BD-323A-974C-8355-093C5235BA9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012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 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 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 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 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 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 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 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 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 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 16-05-27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 16-05-27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 16-05-27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 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 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Heated Snowmobile Seat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Rowan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848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Inro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013642"/>
            <a:ext cx="5018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 who said that they don</a:t>
            </a:r>
            <a:r>
              <a:rPr lang="fr-FR" dirty="0" smtClean="0"/>
              <a:t>’</a:t>
            </a:r>
            <a:r>
              <a:rPr lang="en-US" dirty="0" smtClean="0"/>
              <a:t>t like snowmobiling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850078"/>
            <a:ext cx="9123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Cuz</a:t>
            </a:r>
            <a:r>
              <a:rPr lang="en-US" dirty="0" smtClean="0"/>
              <a:t> I’m her to sell you a heated seat that will keep you warm at all times when your out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3908" y="3500639"/>
            <a:ext cx="1738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Snowmobiling!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356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654966"/>
            <a:ext cx="9815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Cuz</a:t>
            </a:r>
            <a:r>
              <a:rPr lang="en-US" sz="2000" dirty="0" smtClean="0"/>
              <a:t> the warmth is cool  and it comes at a easy price as 19.95 and the easy clip on will 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64654" y="4491971"/>
            <a:ext cx="1343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Get it        ;}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-15488" y="2024298"/>
            <a:ext cx="23166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Make you say wow!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785934" y="3237317"/>
            <a:ext cx="122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Get it      ;}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306837" y="2664203"/>
            <a:ext cx="148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Get it   ;}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94975" y="3743386"/>
            <a:ext cx="222229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Get it   </a:t>
            </a:r>
            <a:r>
              <a:rPr lang="en-US" sz="8000" dirty="0" smtClean="0"/>
              <a:t>;}</a:t>
            </a:r>
            <a:endParaRPr lang="en-US" sz="8000" dirty="0"/>
          </a:p>
        </p:txBody>
      </p:sp>
      <p:sp>
        <p:nvSpPr>
          <p:cNvPr id="4" name="TextBox 3"/>
          <p:cNvSpPr txBox="1"/>
          <p:nvPr/>
        </p:nvSpPr>
        <p:spPr>
          <a:xfrm>
            <a:off x="3208128" y="2439885"/>
            <a:ext cx="125046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Wow!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890657" y="4846348"/>
            <a:ext cx="1178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Sham!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55158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5110299"/>
            <a:ext cx="1343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Get it        ;}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306837" y="5805489"/>
            <a:ext cx="122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Get it      ;}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306837" y="2664203"/>
            <a:ext cx="148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Get it   ;}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069085" y="4112718"/>
            <a:ext cx="222229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Get it   </a:t>
            </a:r>
            <a:r>
              <a:rPr lang="en-US" sz="8000" dirty="0" smtClean="0"/>
              <a:t>;}</a:t>
            </a:r>
            <a:endParaRPr lang="en-US" sz="8000" dirty="0"/>
          </a:p>
        </p:txBody>
      </p:sp>
      <p:sp>
        <p:nvSpPr>
          <p:cNvPr id="4" name="TextBox 3"/>
          <p:cNvSpPr txBox="1"/>
          <p:nvPr/>
        </p:nvSpPr>
        <p:spPr>
          <a:xfrm>
            <a:off x="6056375" y="4196147"/>
            <a:ext cx="125046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Wow!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218551" y="5649845"/>
            <a:ext cx="1178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Sham!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1721289"/>
            <a:ext cx="8635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My seat cover puts heat through a type of cloth in the cover that</a:t>
            </a:r>
            <a:r>
              <a:rPr lang="fr-FR" dirty="0" smtClean="0"/>
              <a:t>’</a:t>
            </a:r>
            <a:r>
              <a:rPr lang="en-US" dirty="0" smtClean="0"/>
              <a:t>s keeps you warm   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2090621"/>
            <a:ext cx="9125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When your snowmobiling and your body heat starts it up then in 12min the seat will so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2409819"/>
            <a:ext cx="4677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Warm and you can buy it at the home </a:t>
            </a:r>
            <a:r>
              <a:rPr lang="en-US" dirty="0" err="1" smtClean="0"/>
              <a:t>depo</a:t>
            </a:r>
            <a:r>
              <a:rPr lang="en-US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654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709" y="1770585"/>
            <a:ext cx="89819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</a:t>
            </a:r>
            <a:r>
              <a:rPr lang="en-US" sz="2000" dirty="0" smtClean="0"/>
              <a:t>n summary you should buy the heat seat to keep you warm at all times and it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6709" y="2170695"/>
            <a:ext cx="4251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Comes at a easy price of 19.95 buy now!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18995" y="3091636"/>
            <a:ext cx="428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ya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98023" y="3860367"/>
            <a:ext cx="16325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Wow!</a:t>
            </a:r>
            <a:endParaRPr lang="en-US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7368669" y="2607001"/>
            <a:ext cx="428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ya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403556" y="5130444"/>
            <a:ext cx="8347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err="1" smtClean="0"/>
              <a:t>ya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5948404" y="5080309"/>
            <a:ext cx="14849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err="1" smtClean="0"/>
              <a:t>ya</a:t>
            </a:r>
            <a:endParaRPr lang="en-US" sz="9600" dirty="0"/>
          </a:p>
        </p:txBody>
      </p:sp>
      <p:sp>
        <p:nvSpPr>
          <p:cNvPr id="15" name="TextBox 14"/>
          <p:cNvSpPr txBox="1"/>
          <p:nvPr/>
        </p:nvSpPr>
        <p:spPr>
          <a:xfrm>
            <a:off x="3074456" y="3492713"/>
            <a:ext cx="8347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err="1" smtClean="0"/>
              <a:t>ya</a:t>
            </a:r>
            <a:endParaRPr lang="en-US" sz="4800" dirty="0"/>
          </a:p>
        </p:txBody>
      </p:sp>
      <p:sp>
        <p:nvSpPr>
          <p:cNvPr id="16" name="TextBox 15"/>
          <p:cNvSpPr txBox="1"/>
          <p:nvPr/>
        </p:nvSpPr>
        <p:spPr>
          <a:xfrm>
            <a:off x="1203048" y="4144463"/>
            <a:ext cx="314821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/>
              <a:t>Sham</a:t>
            </a:r>
            <a:r>
              <a:rPr lang="en-US" sz="8000" dirty="0" smtClean="0"/>
              <a:t>!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0980841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60</TotalTime>
  <Words>185</Words>
  <Application>Microsoft Macintosh PowerPoint</Application>
  <PresentationFormat>On-screen Show (4:3)</PresentationFormat>
  <Paragraphs>36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Habitat</vt:lpstr>
      <vt:lpstr>Heated Snowmobile Seat</vt:lpstr>
      <vt:lpstr>Inro</vt:lpstr>
      <vt:lpstr>Why</vt:lpstr>
      <vt:lpstr>Why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clair humphrey</dc:creator>
  <cp:lastModifiedBy>clair humphrey</cp:lastModifiedBy>
  <cp:revision>9</cp:revision>
  <dcterms:created xsi:type="dcterms:W3CDTF">2016-05-26T11:33:33Z</dcterms:created>
  <dcterms:modified xsi:type="dcterms:W3CDTF">2016-05-27T12:11:36Z</dcterms:modified>
</cp:coreProperties>
</file>